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59" r:id="rId6"/>
    <p:sldId id="260" r:id="rId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06" d="100"/>
          <a:sy n="106" d="100"/>
        </p:scale>
        <p:origin x="36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8831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601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4C125BD4-D3FD-8747-AF4B-8955FD1744B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1255"/>
            <a:ext cx="9144000" cy="514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175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圖片 11">
            <a:extLst>
              <a:ext uri="{FF2B5EF4-FFF2-40B4-BE49-F238E27FC236}">
                <a16:creationId xmlns:a16="http://schemas.microsoft.com/office/drawing/2014/main" id="{90D2F273-AA6A-4C48-93D6-A324E9CD3BB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1255"/>
            <a:ext cx="9144000" cy="5140990"/>
          </a:xfrm>
          <a:prstGeom prst="rect">
            <a:avLst/>
          </a:prstGeom>
        </p:spPr>
      </p:pic>
      <p:sp>
        <p:nvSpPr>
          <p:cNvPr id="13" name="日期版面配置區 3">
            <a:extLst>
              <a:ext uri="{FF2B5EF4-FFF2-40B4-BE49-F238E27FC236}">
                <a16:creationId xmlns:a16="http://schemas.microsoft.com/office/drawing/2014/main" id="{97EE5A9B-BFD8-8E4F-BC49-19C3B19FCC30}"/>
              </a:ext>
            </a:extLst>
          </p:cNvPr>
          <p:cNvSpPr txBox="1">
            <a:spLocks/>
          </p:cNvSpPr>
          <p:nvPr userDrawn="1"/>
        </p:nvSpPr>
        <p:spPr>
          <a:xfrm>
            <a:off x="342900" y="4733812"/>
            <a:ext cx="2057400" cy="27463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" altLang="zh-TW" sz="1400" b="0" i="0" u="none" strike="noStrike" kern="1200" dirty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2022 VLSI-DAT</a:t>
            </a:r>
            <a:endParaRPr kumimoji="1" lang="zh-TW" alt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投影片編號版面配置區 5">
            <a:extLst>
              <a:ext uri="{FF2B5EF4-FFF2-40B4-BE49-F238E27FC236}">
                <a16:creationId xmlns:a16="http://schemas.microsoft.com/office/drawing/2014/main" id="{B7DE5AA4-5540-254F-86E0-61E9399DC0B9}"/>
              </a:ext>
            </a:extLst>
          </p:cNvPr>
          <p:cNvSpPr txBox="1">
            <a:spLocks/>
          </p:cNvSpPr>
          <p:nvPr userDrawn="1"/>
        </p:nvSpPr>
        <p:spPr>
          <a:xfrm>
            <a:off x="6610350" y="4733812"/>
            <a:ext cx="2057400" cy="27463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41C6A6A8-F942-BA4B-AE71-91B9516EA109}" type="slidenum">
              <a:rPr kumimoji="1" lang="zh-TW" altLang="en-US" sz="1200" smtClean="0">
                <a:solidFill>
                  <a:schemeClr val="bg2">
                    <a:lumMod val="75000"/>
                  </a:schemeClr>
                </a:solidFill>
              </a:rPr>
              <a:pPr algn="r"/>
              <a:t>‹#›</a:t>
            </a:fld>
            <a:endParaRPr kumimoji="1" lang="zh-TW" altLang="en-US" sz="12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135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BEF39551-AAEA-8F4B-8387-2F05B64467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8054" y="1529052"/>
            <a:ext cx="655320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r>
              <a:rPr lang="en-GB" altLang="zh-TW" sz="44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Enter Presentation Title </a:t>
            </a:r>
            <a:br>
              <a:rPr lang="en-GB" altLang="zh-TW" sz="44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</a:br>
            <a:r>
              <a:rPr lang="en-GB" altLang="zh-TW" sz="44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Space for Second Line</a:t>
            </a:r>
            <a:endParaRPr lang="en-US" altLang="zh-TW" sz="44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216E2244-42CD-E94C-9FD7-5EBCFF9020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8054" y="3545177"/>
            <a:ext cx="6553200" cy="1150938"/>
          </a:xfrm>
          <a:prstGeom prst="rect">
            <a:avLst/>
          </a:prstGeom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altLang="zh-TW" sz="2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Speaker First and Last Name</a:t>
            </a:r>
          </a:p>
          <a:p>
            <a:pPr>
              <a:defRPr/>
            </a:pPr>
            <a:r>
              <a:rPr lang="en-GB" altLang="zh-TW" sz="2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Title</a:t>
            </a:r>
          </a:p>
          <a:p>
            <a:pPr>
              <a:defRPr/>
            </a:pPr>
            <a:r>
              <a:rPr lang="en-GB" altLang="zh-TW" sz="2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Affiliation</a:t>
            </a:r>
            <a:endParaRPr lang="en-US" altLang="zh-TW" sz="22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79983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5">
            <a:extLst>
              <a:ext uri="{FF2B5EF4-FFF2-40B4-BE49-F238E27FC236}">
                <a16:creationId xmlns:a16="http://schemas.microsoft.com/office/drawing/2014/main" id="{44115358-73BD-7D41-B21F-F39969ED06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33375"/>
            <a:ext cx="50403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TW" sz="32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Page Setup</a:t>
            </a:r>
          </a:p>
        </p:txBody>
      </p:sp>
      <p:sp>
        <p:nvSpPr>
          <p:cNvPr id="3" name="Rectangle 18">
            <a:extLst>
              <a:ext uri="{FF2B5EF4-FFF2-40B4-BE49-F238E27FC236}">
                <a16:creationId xmlns:a16="http://schemas.microsoft.com/office/drawing/2014/main" id="{B6C43771-FF89-D948-9C05-89D87D9244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268413"/>
            <a:ext cx="7704137" cy="244792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charset="2"/>
              <a:buChar char="l"/>
              <a:defRPr/>
            </a:pPr>
            <a:r>
              <a:rPr lang="en-US" altLang="zh-TW">
                <a:solidFill>
                  <a:schemeClr val="tx1">
                    <a:lumMod val="65000"/>
                    <a:lumOff val="35000"/>
                  </a:schemeClr>
                </a:solidFill>
              </a:rPr>
              <a:t>Leave 1” or 2cm margin on all sides</a:t>
            </a:r>
          </a:p>
          <a:p>
            <a:pPr>
              <a:buFont typeface="Wingdings" charset="2"/>
              <a:buChar char="l"/>
              <a:defRPr/>
            </a:pPr>
            <a:r>
              <a:rPr lang="en-US" altLang="zh-TW">
                <a:solidFill>
                  <a:schemeClr val="tx1">
                    <a:lumMod val="65000"/>
                    <a:lumOff val="35000"/>
                  </a:schemeClr>
                </a:solidFill>
              </a:rPr>
              <a:t>All pages should be in horizontal (Landscape) format, not vertical</a:t>
            </a:r>
          </a:p>
          <a:p>
            <a:pPr>
              <a:buFont typeface="Wingdings" charset="2"/>
              <a:buChar char="l"/>
              <a:defRPr/>
            </a:pPr>
            <a:r>
              <a:rPr lang="en-US" altLang="zh-TW">
                <a:solidFill>
                  <a:schemeClr val="tx1">
                    <a:lumMod val="65000"/>
                    <a:lumOff val="35000"/>
                  </a:schemeClr>
                </a:solidFill>
              </a:rPr>
              <a:t>No logos are permitted except on the title page</a:t>
            </a:r>
            <a:endParaRPr lang="en-US" altLang="zh-TW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888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2DA0B5FC-204D-0940-BF65-34140831C8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268413"/>
            <a:ext cx="7653337" cy="33131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Use Arial Bold font</a:t>
            </a:r>
          </a:p>
          <a:p>
            <a:pPr lvl="1">
              <a:defRPr/>
            </a:pPr>
            <a:r>
              <a:rPr lang="en-US" altLang="zh-TW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Some fonts project poorly </a:t>
            </a:r>
          </a:p>
          <a:p>
            <a:pPr lvl="2">
              <a:defRPr/>
            </a:pPr>
            <a:r>
              <a:rPr lang="en-US" altLang="zh-TW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Times</a:t>
            </a:r>
          </a:p>
          <a:p>
            <a:pPr lvl="2">
              <a:defRPr/>
            </a:pPr>
            <a:r>
              <a:rPr lang="en-US" altLang="zh-TW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Bookman</a:t>
            </a:r>
          </a:p>
          <a:p>
            <a:pPr lvl="2">
              <a:defRPr/>
            </a:pPr>
            <a:r>
              <a:rPr lang="en-US" altLang="zh-TW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Americana</a:t>
            </a:r>
          </a:p>
          <a:p>
            <a:pPr>
              <a:defRPr/>
            </a:pPr>
            <a:r>
              <a:rPr lang="en-US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Use as large a font as possible </a:t>
            </a:r>
          </a:p>
          <a:p>
            <a:pPr>
              <a:defRPr/>
            </a:pPr>
            <a:r>
              <a:rPr lang="en-US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Main text lines: 24 point</a:t>
            </a:r>
          </a:p>
          <a:p>
            <a:pPr lvl="1">
              <a:defRPr/>
            </a:pPr>
            <a:r>
              <a:rPr lang="en-US" altLang="zh-TW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Secondary lines: 18 point</a:t>
            </a:r>
          </a:p>
          <a:p>
            <a:pPr lvl="2">
              <a:defRPr/>
            </a:pPr>
            <a:r>
              <a:rPr lang="en-US" altLang="zh-TW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Smallest text lines: 14 point</a:t>
            </a:r>
          </a:p>
          <a:p>
            <a:pPr lvl="3">
              <a:defRPr/>
            </a:pPr>
            <a:r>
              <a:rPr lang="en-US" altLang="zh-TW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Anything below 14 is too small (e.g. 14 point)</a:t>
            </a:r>
          </a:p>
        </p:txBody>
      </p:sp>
      <p:sp>
        <p:nvSpPr>
          <p:cNvPr id="3" name="Text Box 15">
            <a:extLst>
              <a:ext uri="{FF2B5EF4-FFF2-40B4-BE49-F238E27FC236}">
                <a16:creationId xmlns:a16="http://schemas.microsoft.com/office/drawing/2014/main" id="{5C0245C4-6A64-B843-94C1-C98E26D26A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33375"/>
            <a:ext cx="50403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TW" sz="3200" b="1" dirty="0">
                <a:solidFill>
                  <a:srgbClr val="007600"/>
                </a:solidFill>
                <a:latin typeface="+mj-lt"/>
              </a:rPr>
              <a:t>Fonts</a:t>
            </a:r>
          </a:p>
        </p:txBody>
      </p:sp>
    </p:spTree>
    <p:extLst>
      <p:ext uri="{BB962C8B-B14F-4D97-AF65-F5344CB8AC3E}">
        <p14:creationId xmlns:p14="http://schemas.microsoft.com/office/powerpoint/2010/main" val="4081172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7B9E3509-7C49-0347-94D9-C32B5283FD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33375"/>
            <a:ext cx="6788150" cy="5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zh-TW" b="1" dirty="0">
                <a:solidFill>
                  <a:schemeClr val="accent6">
                    <a:lumMod val="75000"/>
                  </a:schemeClr>
                </a:solidFill>
              </a:rPr>
              <a:t>Saving Your File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0F0BFE8-9209-5F4F-80D7-3E169FE592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268413"/>
            <a:ext cx="7632700" cy="237648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Save your file with the name pattern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zh-TW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SP_presenter_n.ppt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zh-TW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S: Session number (T1, T2, T3…), 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zh-TW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P: Paper number, n: Version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zh-TW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Example: T11_Smith Wang_1.ppt</a:t>
            </a:r>
          </a:p>
          <a:p>
            <a:pPr>
              <a:buFont typeface="Wingdings" pitchFamily="2" charset="2"/>
              <a:buNone/>
              <a:defRPr/>
            </a:pPr>
            <a:r>
              <a:rPr lang="en-US" altLang="zh-TW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(the session and paper numbers can be found from the Program section of conference website)</a:t>
            </a:r>
          </a:p>
        </p:txBody>
      </p:sp>
    </p:spTree>
    <p:extLst>
      <p:ext uri="{BB962C8B-B14F-4D97-AF65-F5344CB8AC3E}">
        <p14:creationId xmlns:p14="http://schemas.microsoft.com/office/powerpoint/2010/main" val="3955027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468313" y="45243"/>
            <a:ext cx="6788150" cy="576263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zh-TW" sz="4100" b="1" dirty="0">
                <a:solidFill>
                  <a:schemeClr val="accent6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Presentation Information</a:t>
            </a:r>
          </a:p>
        </p:txBody>
      </p:sp>
      <p:sp>
        <p:nvSpPr>
          <p:cNvPr id="3" name="Rectangle 5"/>
          <p:cNvSpPr txBox="1">
            <a:spLocks noChangeArrowheads="1"/>
          </p:cNvSpPr>
          <p:nvPr/>
        </p:nvSpPr>
        <p:spPr bwMode="auto">
          <a:xfrm>
            <a:off x="468313" y="717911"/>
            <a:ext cx="8467725" cy="4113456"/>
          </a:xfrm>
          <a:prstGeom prst="rect">
            <a:avLst/>
          </a:prstGeom>
        </p:spPr>
        <p:txBody>
          <a:bodyPr>
            <a:normAutofit fontScale="3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1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altLang="zh-TW" sz="8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For </a:t>
            </a:r>
            <a:r>
              <a:rPr lang="en-US" altLang="zh-TW" sz="8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Domestic </a:t>
            </a:r>
            <a:r>
              <a:rPr lang="en-US" altLang="zh-TW" sz="8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Invited </a:t>
            </a:r>
            <a:r>
              <a:rPr lang="en-US" altLang="zh-TW" sz="8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Speakers: </a:t>
            </a:r>
            <a:endParaRPr lang="en-US" altLang="zh-TW" sz="8600" dirty="0" smtClean="0">
              <a:solidFill>
                <a:schemeClr val="tx1">
                  <a:lumMod val="65000"/>
                  <a:lumOff val="35000"/>
                </a:schemeClr>
              </a:solidFill>
              <a:cs typeface="Arial" panose="020B0604020202020204" pitchFamily="34" charset="0"/>
            </a:endParaRPr>
          </a:p>
          <a:p>
            <a:pPr lvl="1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55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If </a:t>
            </a:r>
            <a:r>
              <a:rPr lang="en-US" altLang="zh-TW" sz="55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you cannot provide your </a:t>
            </a:r>
            <a:r>
              <a:rPr lang="en-US" altLang="zh-TW" sz="5500" dirty="0">
                <a:solidFill>
                  <a:srgbClr val="FF0000"/>
                </a:solidFill>
                <a:cs typeface="Arial" panose="020B0604020202020204" pitchFamily="34" charset="0"/>
              </a:rPr>
              <a:t>presentation file </a:t>
            </a:r>
            <a:r>
              <a:rPr lang="en-US" altLang="zh-TW" sz="55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before </a:t>
            </a:r>
            <a:r>
              <a:rPr lang="en-US" altLang="zh-TW" sz="55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March 31</a:t>
            </a:r>
            <a:r>
              <a:rPr lang="en-US" altLang="zh-TW" sz="55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, </a:t>
            </a:r>
            <a:r>
              <a:rPr lang="en-US" altLang="zh-TW" sz="55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2022, </a:t>
            </a:r>
            <a:r>
              <a:rPr lang="en-US" altLang="zh-TW" sz="55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please bring it using an USB memory and save it into a laptop computer in your session room 10 minutes prior to session staring or upload your presentation file in advance. </a:t>
            </a:r>
          </a:p>
          <a:p>
            <a:pPr lvl="1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55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 Please also meet your session chair in your session room </a:t>
            </a:r>
            <a:r>
              <a:rPr lang="en-US" altLang="zh-TW" sz="55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 before </a:t>
            </a:r>
            <a:r>
              <a:rPr lang="en-US" altLang="zh-TW" sz="55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your session staring. </a:t>
            </a:r>
            <a:endParaRPr lang="en-US" altLang="zh-TW" sz="5500" dirty="0" smtClean="0">
              <a:solidFill>
                <a:schemeClr val="tx1">
                  <a:lumMod val="65000"/>
                  <a:lumOff val="35000"/>
                </a:schemeClr>
              </a:solidFill>
              <a:cs typeface="Arial" panose="020B0604020202020204" pitchFamily="34" charset="0"/>
            </a:endParaRPr>
          </a:p>
          <a:p>
            <a:pPr lvl="1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5500" dirty="0">
                <a:solidFill>
                  <a:srgbClr val="595959"/>
                </a:solidFill>
              </a:rPr>
              <a:t>Please provide your </a:t>
            </a:r>
            <a:r>
              <a:rPr lang="en-US" altLang="zh-TW" sz="5500" dirty="0">
                <a:solidFill>
                  <a:srgbClr val="FF0000"/>
                </a:solidFill>
              </a:rPr>
              <a:t>pre-recorded presentation </a:t>
            </a:r>
            <a:r>
              <a:rPr lang="en-US" altLang="zh-TW" sz="5500" dirty="0">
                <a:solidFill>
                  <a:srgbClr val="595959"/>
                </a:solidFill>
              </a:rPr>
              <a:t>before </a:t>
            </a:r>
            <a:r>
              <a:rPr lang="en-US" altLang="zh-TW" sz="5500" dirty="0" smtClean="0">
                <a:solidFill>
                  <a:srgbClr val="595959"/>
                </a:solidFill>
              </a:rPr>
              <a:t>April 11</a:t>
            </a:r>
            <a:r>
              <a:rPr lang="en-US" altLang="zh-TW" sz="5500" dirty="0">
                <a:solidFill>
                  <a:srgbClr val="595959"/>
                </a:solidFill>
              </a:rPr>
              <a:t>, </a:t>
            </a:r>
            <a:r>
              <a:rPr lang="en-US" altLang="zh-TW" sz="5500" dirty="0" smtClean="0">
                <a:solidFill>
                  <a:srgbClr val="595959"/>
                </a:solidFill>
              </a:rPr>
              <a:t>2022.</a:t>
            </a:r>
          </a:p>
          <a:p>
            <a:pPr lvl="1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zh-TW" sz="6400" dirty="0">
              <a:solidFill>
                <a:srgbClr val="595959"/>
              </a:solidFill>
            </a:endParaRPr>
          </a:p>
          <a:p>
            <a:pPr fontAlgn="auto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11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altLang="zh-TW" sz="8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For Overseas </a:t>
            </a:r>
            <a:r>
              <a:rPr lang="en-US" altLang="zh-TW" sz="86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Invited </a:t>
            </a:r>
            <a:r>
              <a:rPr lang="en-US" altLang="zh-TW" sz="8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Speakers: </a:t>
            </a:r>
            <a:endParaRPr lang="en-US" altLang="zh-TW" sz="8600" dirty="0" smtClean="0">
              <a:solidFill>
                <a:schemeClr val="tx1">
                  <a:lumMod val="65000"/>
                  <a:lumOff val="35000"/>
                </a:schemeClr>
              </a:solidFill>
              <a:cs typeface="Arial" panose="020B0604020202020204" pitchFamily="34" charset="0"/>
            </a:endParaRPr>
          </a:p>
          <a:p>
            <a:pPr lvl="1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55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Please provide </a:t>
            </a:r>
            <a:r>
              <a:rPr lang="en-US" altLang="zh-TW" sz="55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your </a:t>
            </a:r>
            <a:r>
              <a:rPr lang="en-US" altLang="zh-TW" sz="5500" dirty="0">
                <a:solidFill>
                  <a:srgbClr val="FF0000"/>
                </a:solidFill>
                <a:cs typeface="Arial" panose="020B0604020202020204" pitchFamily="34" charset="0"/>
              </a:rPr>
              <a:t>presentation file </a:t>
            </a:r>
            <a:r>
              <a:rPr lang="en-US" altLang="zh-TW" sz="55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before </a:t>
            </a:r>
            <a:r>
              <a:rPr lang="en-US" altLang="zh-TW" sz="55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March 31</a:t>
            </a:r>
            <a:r>
              <a:rPr lang="en-US" altLang="zh-TW" sz="55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, </a:t>
            </a:r>
            <a:r>
              <a:rPr lang="en-US" altLang="zh-TW" sz="55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2022.</a:t>
            </a:r>
            <a:endParaRPr lang="en-US" altLang="zh-TW" sz="5500" dirty="0" smtClean="0">
              <a:solidFill>
                <a:schemeClr val="tx1">
                  <a:lumMod val="65000"/>
                  <a:lumOff val="35000"/>
                </a:schemeClr>
              </a:solidFill>
              <a:cs typeface="Arial" panose="020B0604020202020204" pitchFamily="34" charset="0"/>
            </a:endParaRPr>
          </a:p>
          <a:p>
            <a:pPr lvl="1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5500" dirty="0">
                <a:solidFill>
                  <a:srgbClr val="595959"/>
                </a:solidFill>
              </a:rPr>
              <a:t>Please provide your </a:t>
            </a:r>
            <a:r>
              <a:rPr lang="en-US" altLang="zh-TW" sz="5500" dirty="0">
                <a:solidFill>
                  <a:srgbClr val="FF0000"/>
                </a:solidFill>
              </a:rPr>
              <a:t>pre-recorded </a:t>
            </a:r>
            <a:r>
              <a:rPr lang="en-US" altLang="zh-TW" sz="5500" dirty="0" smtClean="0">
                <a:solidFill>
                  <a:srgbClr val="FF0000"/>
                </a:solidFill>
              </a:rPr>
              <a:t>presentation </a:t>
            </a:r>
            <a:r>
              <a:rPr lang="en-US" altLang="zh-TW" sz="5500" dirty="0" smtClean="0">
                <a:solidFill>
                  <a:srgbClr val="595959"/>
                </a:solidFill>
              </a:rPr>
              <a:t>before April 11</a:t>
            </a:r>
            <a:r>
              <a:rPr lang="en-US" altLang="zh-TW" sz="5500" dirty="0">
                <a:solidFill>
                  <a:srgbClr val="595959"/>
                </a:solidFill>
              </a:rPr>
              <a:t>, </a:t>
            </a:r>
            <a:r>
              <a:rPr lang="en-US" altLang="zh-TW" sz="5500" dirty="0" smtClean="0">
                <a:solidFill>
                  <a:srgbClr val="595959"/>
                </a:solidFill>
              </a:rPr>
              <a:t>2022</a:t>
            </a:r>
            <a:endParaRPr lang="en-US" altLang="zh-TW" sz="5500" dirty="0">
              <a:solidFill>
                <a:srgbClr val="595959"/>
              </a:solidFill>
            </a:endParaRPr>
          </a:p>
          <a:p>
            <a:pPr lvl="1" fontAlgn="auto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zh-TW" sz="6400" dirty="0">
              <a:solidFill>
                <a:srgbClr val="595959"/>
              </a:solidFill>
            </a:endParaRPr>
          </a:p>
          <a:p>
            <a:pPr lvl="1" fontAlgn="auto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zh-TW" sz="1800" dirty="0">
              <a:solidFill>
                <a:schemeClr val="tx1">
                  <a:lumMod val="65000"/>
                  <a:lumOff val="35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116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</TotalTime>
  <Words>261</Words>
  <Application>Microsoft Office PowerPoint</Application>
  <PresentationFormat>如螢幕大小 (16:9)</PresentationFormat>
  <Paragraphs>35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5</vt:i4>
      </vt:variant>
    </vt:vector>
  </HeadingPairs>
  <TitlesOfParts>
    <vt:vector size="12" baseType="lpstr">
      <vt:lpstr>新細明體</vt:lpstr>
      <vt:lpstr>Arial</vt:lpstr>
      <vt:lpstr>Calibri</vt:lpstr>
      <vt:lpstr>Calibri Light</vt:lpstr>
      <vt:lpstr>Wingdings</vt:lpstr>
      <vt:lpstr>Office 佈景主題</vt:lpstr>
      <vt:lpstr>自訂設計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ablee</dc:creator>
  <cp:lastModifiedBy>江筱萍</cp:lastModifiedBy>
  <cp:revision>17</cp:revision>
  <dcterms:created xsi:type="dcterms:W3CDTF">2021-07-12T07:48:51Z</dcterms:created>
  <dcterms:modified xsi:type="dcterms:W3CDTF">2022-02-15T11:37:00Z</dcterms:modified>
</cp:coreProperties>
</file>